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0" r:id="rId6"/>
    <p:sldId id="259" r:id="rId7"/>
    <p:sldId id="270" r:id="rId8"/>
    <p:sldId id="261" r:id="rId9"/>
    <p:sldId id="269" r:id="rId10"/>
    <p:sldId id="262" r:id="rId11"/>
    <p:sldId id="267" r:id="rId12"/>
    <p:sldId id="268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56" autoAdjust="0"/>
    <p:restoredTop sz="94705"/>
  </p:normalViewPr>
  <p:slideViewPr>
    <p:cSldViewPr>
      <p:cViewPr varScale="1">
        <p:scale>
          <a:sx n="108" d="100"/>
          <a:sy n="108" d="100"/>
        </p:scale>
        <p:origin x="196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Times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23/09/18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 Chronicles 12:32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AU" sz="4000" b="1" baseline="30000" dirty="0"/>
          </a:p>
          <a:p>
            <a:pPr marL="0" indent="0">
              <a:buNone/>
            </a:pPr>
            <a:r>
              <a:rPr lang="en-AU" sz="4000" b="1" baseline="30000" dirty="0"/>
              <a:t>32 </a:t>
            </a:r>
            <a:r>
              <a:rPr lang="en-AU" sz="4000" dirty="0"/>
              <a:t>of the sons of Issachar who had </a:t>
            </a:r>
            <a:r>
              <a:rPr lang="en-AU" sz="4000" b="1" dirty="0"/>
              <a:t>understanding of the times</a:t>
            </a:r>
            <a:r>
              <a:rPr lang="en-AU" sz="4000" dirty="0"/>
              <a:t>, to </a:t>
            </a:r>
            <a:r>
              <a:rPr lang="en-AU" sz="4000" b="1" dirty="0"/>
              <a:t>know what Israel ought to do</a:t>
            </a:r>
            <a:r>
              <a:rPr lang="en-AU" sz="4000" dirty="0"/>
              <a:t>, 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13E0C-CC6A-4003-A43C-1C0F823BA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Daniel 9:1-2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DDA69-C1AC-45EF-9113-D21476256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7419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dirty="0"/>
              <a:t>In the first year of Darius the son of Ahasuerus, of the lineage of the Medes, who was made king over the realm of the Chaldeans—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in the first year of his reign I, Daniel, </a:t>
            </a:r>
            <a:r>
              <a:rPr lang="en-AU" b="1" dirty="0"/>
              <a:t>understood</a:t>
            </a:r>
            <a:r>
              <a:rPr lang="en-AU" dirty="0"/>
              <a:t> by </a:t>
            </a:r>
            <a:r>
              <a:rPr lang="en-AU" b="1" dirty="0"/>
              <a:t>the books</a:t>
            </a:r>
            <a:r>
              <a:rPr lang="en-AU" dirty="0"/>
              <a:t> the </a:t>
            </a:r>
            <a:r>
              <a:rPr lang="en-AU" b="1" dirty="0"/>
              <a:t>number</a:t>
            </a:r>
            <a:r>
              <a:rPr lang="en-AU" dirty="0"/>
              <a:t> of the </a:t>
            </a:r>
            <a:r>
              <a:rPr lang="en-AU" b="1" dirty="0"/>
              <a:t>years</a:t>
            </a:r>
            <a:r>
              <a:rPr lang="en-AU" dirty="0"/>
              <a:t> </a:t>
            </a:r>
            <a:r>
              <a:rPr lang="en-AU" i="1" dirty="0"/>
              <a:t>specified</a:t>
            </a:r>
            <a:r>
              <a:rPr lang="en-AU" dirty="0"/>
              <a:t> by the </a:t>
            </a:r>
            <a:r>
              <a:rPr lang="en-AU" b="1" dirty="0"/>
              <a:t>word of the </a:t>
            </a:r>
            <a:r>
              <a:rPr lang="en-AU" b="1" cap="small" dirty="0"/>
              <a:t>Lord</a:t>
            </a:r>
            <a:r>
              <a:rPr lang="en-AU" dirty="0"/>
              <a:t> through </a:t>
            </a:r>
            <a:r>
              <a:rPr lang="en-AU" b="1" dirty="0"/>
              <a:t>Jeremiah</a:t>
            </a:r>
            <a:r>
              <a:rPr lang="en-AU" dirty="0"/>
              <a:t> the </a:t>
            </a:r>
            <a:r>
              <a:rPr lang="en-AU" b="1" dirty="0"/>
              <a:t>prophet</a:t>
            </a:r>
            <a:r>
              <a:rPr lang="en-AU" dirty="0"/>
              <a:t>, that He would accomplish </a:t>
            </a:r>
            <a:r>
              <a:rPr lang="en-AU" b="1" dirty="0"/>
              <a:t>seventy years </a:t>
            </a:r>
            <a:r>
              <a:rPr lang="en-AU" dirty="0"/>
              <a:t>in the desolations of Jerusalem.</a:t>
            </a:r>
          </a:p>
        </p:txBody>
      </p:sp>
    </p:spTree>
    <p:extLst>
      <p:ext uri="{BB962C8B-B14F-4D97-AF65-F5344CB8AC3E}">
        <p14:creationId xmlns:p14="http://schemas.microsoft.com/office/powerpoint/2010/main" val="2406514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57722-BEC8-4890-8EF8-CF2FA5FE5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7B2A3-F1F6-4245-8072-DD0BC6071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By the Books </a:t>
            </a:r>
            <a:r>
              <a:rPr lang="en-AU" dirty="0">
                <a:sym typeface="Wingdings" panose="05000000000000000000" pitchFamily="2" charset="2"/>
              </a:rPr>
              <a:t></a:t>
            </a:r>
            <a:r>
              <a:rPr lang="en-AU" dirty="0"/>
              <a:t>Scriptures</a:t>
            </a:r>
          </a:p>
          <a:p>
            <a:r>
              <a:rPr lang="en-AU" dirty="0"/>
              <a:t>By the Word of the Lord  </a:t>
            </a:r>
            <a:r>
              <a:rPr lang="en-AU" dirty="0">
                <a:sym typeface="Wingdings" panose="05000000000000000000" pitchFamily="2" charset="2"/>
              </a:rPr>
              <a:t> </a:t>
            </a:r>
            <a:r>
              <a:rPr lang="en-AU" dirty="0"/>
              <a:t>What God is saying NOW</a:t>
            </a:r>
          </a:p>
          <a:p>
            <a:r>
              <a:rPr lang="en-AU" dirty="0"/>
              <a:t>Through Jeremiah the prophet </a:t>
            </a:r>
            <a:r>
              <a:rPr lang="en-AU" dirty="0">
                <a:sym typeface="Wingdings" panose="05000000000000000000" pitchFamily="2" charset="2"/>
              </a:rPr>
              <a:t> Vessels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16363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C63C0-E9BE-41DE-A808-94EA9DE28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Matthew 16:1-3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1DEC1-9568-4DA0-8858-5952E6D84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4620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dirty="0"/>
              <a:t>Then the Pharisees and Sadducees came, and testing Him asked that He would show them a sign from heaven.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He answered and said to them, “When it is evening you say, ‘</a:t>
            </a:r>
            <a:r>
              <a:rPr lang="en-AU" i="1" dirty="0"/>
              <a:t>It will be</a:t>
            </a:r>
            <a:r>
              <a:rPr lang="en-AU" dirty="0"/>
              <a:t> fair weather, for the sky is red’; </a:t>
            </a:r>
          </a:p>
          <a:p>
            <a:pPr marL="0" indent="0">
              <a:buNone/>
            </a:pPr>
            <a:r>
              <a:rPr lang="en-AU" b="1" baseline="30000" dirty="0"/>
              <a:t>3 </a:t>
            </a:r>
            <a:r>
              <a:rPr lang="en-AU" dirty="0"/>
              <a:t>and in the morning, ‘</a:t>
            </a:r>
            <a:r>
              <a:rPr lang="en-AU" i="1" dirty="0"/>
              <a:t>It will be</a:t>
            </a:r>
            <a:r>
              <a:rPr lang="en-AU" dirty="0"/>
              <a:t> foul weather today, for the sky is red and threatening.’ Hypocrites! You know how to discern the face of the sky, but you cannot </a:t>
            </a:r>
            <a:r>
              <a:rPr lang="en-AU" i="1" dirty="0"/>
              <a:t>discern</a:t>
            </a:r>
            <a:r>
              <a:rPr lang="en-AU" dirty="0"/>
              <a:t> the signs of the times.</a:t>
            </a:r>
          </a:p>
        </p:txBody>
      </p:sp>
    </p:spTree>
    <p:extLst>
      <p:ext uri="{BB962C8B-B14F-4D97-AF65-F5344CB8AC3E}">
        <p14:creationId xmlns:p14="http://schemas.microsoft.com/office/powerpoint/2010/main" val="1767476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15572-C2E3-436A-A61E-BCE59DECB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12:56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3DC7F-5FF4-40E9-A1AE-694AE2BFE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3600" b="1" baseline="30000" dirty="0"/>
              <a:t>56 </a:t>
            </a:r>
            <a:r>
              <a:rPr lang="en-AU" sz="3600" dirty="0"/>
              <a:t>Hypocrites! You can discern the face of the sky and of the earth, but how </a:t>
            </a:r>
            <a:r>
              <a:rPr lang="en-AU" sz="3600" i="1" dirty="0"/>
              <a:t>is it</a:t>
            </a:r>
            <a:r>
              <a:rPr lang="en-AU" sz="3600" dirty="0"/>
              <a:t> you do not discern this time?</a:t>
            </a:r>
          </a:p>
        </p:txBody>
      </p:sp>
    </p:spTree>
    <p:extLst>
      <p:ext uri="{BB962C8B-B14F-4D97-AF65-F5344CB8AC3E}">
        <p14:creationId xmlns:p14="http://schemas.microsoft.com/office/powerpoint/2010/main" val="2521407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CDF60-EA30-FF46-A905-AA17BF76F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Coming of Christ: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19B72-245E-224C-B0AD-291B1B90A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in the days of Noah</a:t>
            </a:r>
          </a:p>
          <a:p>
            <a:r>
              <a:rPr lang="en-US" dirty="0"/>
              <a:t>As in the days of Lot</a:t>
            </a:r>
          </a:p>
        </p:txBody>
      </p:sp>
    </p:spTree>
    <p:extLst>
      <p:ext uri="{BB962C8B-B14F-4D97-AF65-F5344CB8AC3E}">
        <p14:creationId xmlns:p14="http://schemas.microsoft.com/office/powerpoint/2010/main" val="2691848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F9556-A86F-47E4-9C41-84A5DB2FA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Matthew 24:37-39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E9B23-2C68-4301-A277-D7244ACF6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baseline="30000" dirty="0"/>
              <a:t>37 </a:t>
            </a:r>
            <a:r>
              <a:rPr lang="en-US" dirty="0"/>
              <a:t>But as the days of Noah </a:t>
            </a:r>
            <a:r>
              <a:rPr lang="en-US" i="1" dirty="0"/>
              <a:t>were,</a:t>
            </a:r>
            <a:r>
              <a:rPr lang="en-US" dirty="0"/>
              <a:t> so also will the coming of the Son of Man be. </a:t>
            </a:r>
            <a:r>
              <a:rPr lang="en-US" b="1" baseline="30000" dirty="0"/>
              <a:t>38 </a:t>
            </a:r>
            <a:r>
              <a:rPr lang="en-US" dirty="0"/>
              <a:t>For as in the days before the flood, they were eating and drinking, marrying and giving in marriage, until the day that Noah entered the ark, </a:t>
            </a:r>
            <a:r>
              <a:rPr lang="en-US" b="1" baseline="30000" dirty="0"/>
              <a:t>39 </a:t>
            </a:r>
            <a:r>
              <a:rPr lang="en-US" dirty="0"/>
              <a:t>and did not know until the flood came and took them all away, so also will the coming of the Son of Man be.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0014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6889-5BE3-5A47-B633-F18392352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6:5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CBCB9-1258-124C-9296-CB08F0F3D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baseline="30000" dirty="0"/>
              <a:t>5 </a:t>
            </a:r>
            <a:r>
              <a:rPr lang="en-US" dirty="0"/>
              <a:t>Then the </a:t>
            </a:r>
            <a:r>
              <a:rPr lang="en-US" cap="small" dirty="0"/>
              <a:t>Lord</a:t>
            </a:r>
            <a:r>
              <a:rPr lang="en-US" dirty="0"/>
              <a:t> saw that the wickedness of man </a:t>
            </a:r>
            <a:r>
              <a:rPr lang="en-US" i="1" dirty="0"/>
              <a:t>was</a:t>
            </a:r>
            <a:r>
              <a:rPr lang="en-US" dirty="0"/>
              <a:t> great in the earth, and </a:t>
            </a:r>
            <a:r>
              <a:rPr lang="en-US" i="1" dirty="0"/>
              <a:t>that</a:t>
            </a:r>
            <a:r>
              <a:rPr lang="en-US" dirty="0"/>
              <a:t> every intent of the thoughts of his heart </a:t>
            </a:r>
            <a:r>
              <a:rPr lang="en-US" i="1" dirty="0"/>
              <a:t>was</a:t>
            </a:r>
            <a:r>
              <a:rPr lang="en-US" dirty="0"/>
              <a:t> only evil continually.</a:t>
            </a:r>
          </a:p>
        </p:txBody>
      </p:sp>
    </p:spTree>
    <p:extLst>
      <p:ext uri="{BB962C8B-B14F-4D97-AF65-F5344CB8AC3E}">
        <p14:creationId xmlns:p14="http://schemas.microsoft.com/office/powerpoint/2010/main" val="1644810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5BD9F-1C74-4740-847C-3C0E26A99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17:28-30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103E8-45D7-4F3F-AB47-B7F54C7C1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030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baseline="30000" dirty="0"/>
              <a:t>28 </a:t>
            </a:r>
            <a:r>
              <a:rPr lang="en-US" dirty="0"/>
              <a:t>Likewise as it was also in the days of Lot: They ate, they drank, they bought, they sold, they planted, they built;</a:t>
            </a:r>
          </a:p>
          <a:p>
            <a:pPr marL="0" indent="0">
              <a:buNone/>
            </a:pPr>
            <a:r>
              <a:rPr lang="en-US" b="1" baseline="30000" dirty="0"/>
              <a:t>29 </a:t>
            </a:r>
            <a:r>
              <a:rPr lang="en-US" dirty="0"/>
              <a:t>but on the day that Lot went out of Sodom it rained fire and brimstone from heaven and destroyed </a:t>
            </a:r>
            <a:r>
              <a:rPr lang="en-US" i="1" dirty="0"/>
              <a:t>them </a:t>
            </a:r>
            <a:r>
              <a:rPr lang="en-US" dirty="0"/>
              <a:t>all. </a:t>
            </a:r>
          </a:p>
          <a:p>
            <a:pPr marL="0" indent="0">
              <a:buNone/>
            </a:pPr>
            <a:r>
              <a:rPr lang="en-US" b="1" baseline="30000" dirty="0"/>
              <a:t>30 </a:t>
            </a:r>
            <a:r>
              <a:rPr lang="en-US" dirty="0"/>
              <a:t>Even so will it be in the day when the Son of Man is revealed.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3431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85F3D-1963-438F-8AEF-7FBC84A64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Current Issues: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5DE73-72C6-4D57-BD47-AF8D49640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Free speech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Religious Freedom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Same Sex Marriage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Radical Gender policies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Religion in schools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Abortion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Euthanasia</a:t>
            </a:r>
          </a:p>
        </p:txBody>
      </p:sp>
    </p:spTree>
    <p:extLst>
      <p:ext uri="{BB962C8B-B14F-4D97-AF65-F5344CB8AC3E}">
        <p14:creationId xmlns:p14="http://schemas.microsoft.com/office/powerpoint/2010/main" val="2281735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9C0D1-4D67-42D5-BC44-6E08A18D6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05AD7-7AB9-4BD8-ACD3-9EB83832B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Understand the times we are in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Must be of the Light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Grounded and rooted in the Word and the Spirit (Identity in Christ)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No compromise</a:t>
            </a:r>
          </a:p>
          <a:p>
            <a:pPr marL="514350" indent="-514350">
              <a:buFont typeface="+mj-lt"/>
              <a:buAutoNum type="arabicPeriod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4126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41AC5-F496-4B3F-98E9-593374DF7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Thessalonians 5:1-11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12BC5-4F14-4D88-83C3-73A768E65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7403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b="1" dirty="0"/>
              <a:t> </a:t>
            </a:r>
            <a:r>
              <a:rPr lang="en-AU" dirty="0"/>
              <a:t>But concerning the times and the seasons, brethren, you have no need that I should write to you.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For you yourselves know perfectly that the day of the Lord so comes as a thief in the night. </a:t>
            </a:r>
          </a:p>
          <a:p>
            <a:pPr marL="0" indent="0">
              <a:buNone/>
            </a:pPr>
            <a:r>
              <a:rPr lang="en-AU" b="1" baseline="30000" dirty="0"/>
              <a:t>3 </a:t>
            </a:r>
            <a:r>
              <a:rPr lang="en-AU" dirty="0"/>
              <a:t>For when they say, “Peace and safety!” then sudden destruction comes upon them, as </a:t>
            </a:r>
            <a:r>
              <a:rPr lang="en-AU" dirty="0" err="1"/>
              <a:t>labor</a:t>
            </a:r>
            <a:r>
              <a:rPr lang="en-AU" dirty="0"/>
              <a:t> pains upon a pregnant woman. And they shall not escape. each other and edify one another, just as you also are doing.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93422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49238-B036-41AB-873D-FBE190B46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415205"/>
            <a:ext cx="8712968" cy="5318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baseline="30000" dirty="0"/>
              <a:t>4 </a:t>
            </a:r>
            <a:r>
              <a:rPr lang="en-AU" b="1" dirty="0"/>
              <a:t>But</a:t>
            </a:r>
            <a:r>
              <a:rPr lang="en-AU" dirty="0"/>
              <a:t> </a:t>
            </a:r>
            <a:r>
              <a:rPr lang="en-AU" b="1" dirty="0"/>
              <a:t>you</a:t>
            </a:r>
            <a:r>
              <a:rPr lang="en-AU" dirty="0"/>
              <a:t>, brethren, </a:t>
            </a:r>
            <a:r>
              <a:rPr lang="en-AU" b="1" dirty="0"/>
              <a:t>are not </a:t>
            </a:r>
            <a:r>
              <a:rPr lang="en-AU" dirty="0"/>
              <a:t>in </a:t>
            </a:r>
            <a:r>
              <a:rPr lang="en-AU" b="1" dirty="0"/>
              <a:t>darkness</a:t>
            </a:r>
            <a:r>
              <a:rPr lang="en-AU" dirty="0"/>
              <a:t>, so that this Day should overtake you as a thief. </a:t>
            </a:r>
          </a:p>
          <a:p>
            <a:pPr marL="0" indent="0">
              <a:buNone/>
            </a:pPr>
            <a:r>
              <a:rPr lang="en-AU" b="1" baseline="30000" dirty="0"/>
              <a:t>5 </a:t>
            </a:r>
            <a:r>
              <a:rPr lang="en-AU" dirty="0"/>
              <a:t>You are all </a:t>
            </a:r>
            <a:r>
              <a:rPr lang="en-AU" b="1" dirty="0"/>
              <a:t>sons of light </a:t>
            </a:r>
            <a:r>
              <a:rPr lang="en-AU" dirty="0"/>
              <a:t>and sons of the day. We are not of the night nor of darkness. </a:t>
            </a:r>
          </a:p>
          <a:p>
            <a:pPr marL="0" indent="0">
              <a:buNone/>
            </a:pPr>
            <a:r>
              <a:rPr lang="en-AU" b="1" baseline="30000" dirty="0"/>
              <a:t>6 </a:t>
            </a:r>
            <a:r>
              <a:rPr lang="en-AU" dirty="0"/>
              <a:t>Therefore let us not sleep, as others </a:t>
            </a:r>
            <a:r>
              <a:rPr lang="en-AU" i="1" dirty="0"/>
              <a:t>do,</a:t>
            </a:r>
            <a:r>
              <a:rPr lang="en-AU" dirty="0"/>
              <a:t> but let us watch and be sober. </a:t>
            </a:r>
          </a:p>
          <a:p>
            <a:pPr marL="0" indent="0">
              <a:buNone/>
            </a:pPr>
            <a:r>
              <a:rPr lang="en-AU" b="1" baseline="30000" dirty="0"/>
              <a:t>7 </a:t>
            </a:r>
            <a:r>
              <a:rPr lang="en-AU" dirty="0"/>
              <a:t>For those who sleep, sleep at night, and those who get drunk are drunk at night. </a:t>
            </a:r>
          </a:p>
        </p:txBody>
      </p:sp>
    </p:spTree>
    <p:extLst>
      <p:ext uri="{BB962C8B-B14F-4D97-AF65-F5344CB8AC3E}">
        <p14:creationId xmlns:p14="http://schemas.microsoft.com/office/powerpoint/2010/main" val="2898869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4956-E038-42B3-B4E0-260794FA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A762C-5CE4-451B-A818-3ACAEE0F5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1399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AU" b="1" baseline="30000" dirty="0"/>
              <a:t>8 </a:t>
            </a:r>
            <a:r>
              <a:rPr lang="en-AU" dirty="0"/>
              <a:t>But let us who are of the day be sober, putting on the breastplate of faith and love, and </a:t>
            </a:r>
            <a:r>
              <a:rPr lang="en-AU" i="1" dirty="0"/>
              <a:t>as</a:t>
            </a:r>
            <a:r>
              <a:rPr lang="en-AU" dirty="0"/>
              <a:t> a helmet the hope of salvation. </a:t>
            </a:r>
          </a:p>
          <a:p>
            <a:pPr marL="0" indent="0">
              <a:buNone/>
            </a:pPr>
            <a:r>
              <a:rPr lang="en-AU" b="1" baseline="30000" dirty="0"/>
              <a:t>9 </a:t>
            </a:r>
            <a:r>
              <a:rPr lang="en-AU" dirty="0"/>
              <a:t>For God did not appoint us to wrath, but to obtain salvation through our Lord Jesus Christ, </a:t>
            </a:r>
          </a:p>
          <a:p>
            <a:pPr marL="0" indent="0">
              <a:buNone/>
            </a:pPr>
            <a:r>
              <a:rPr lang="en-AU" b="1" baseline="30000" dirty="0"/>
              <a:t>10 </a:t>
            </a:r>
            <a:r>
              <a:rPr lang="en-AU" dirty="0"/>
              <a:t>who died for us, that whether we wake or sleep, we should live together with Him.</a:t>
            </a:r>
          </a:p>
          <a:p>
            <a:pPr marL="0" indent="0">
              <a:buNone/>
            </a:pPr>
            <a:r>
              <a:rPr lang="en-AU" b="1" baseline="30000" dirty="0"/>
              <a:t>11 </a:t>
            </a:r>
            <a:r>
              <a:rPr lang="en-AU" dirty="0"/>
              <a:t>Therefore comfort each other and edify one another, just as you also are doing.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98440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122</Words>
  <Application>Microsoft Macintosh PowerPoint</Application>
  <PresentationFormat>On-screen Show (4:3)</PresentationFormat>
  <Paragraphs>53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맑은 고딕</vt:lpstr>
      <vt:lpstr>Arial</vt:lpstr>
      <vt:lpstr>Century Gothic</vt:lpstr>
      <vt:lpstr>Wingdings</vt:lpstr>
      <vt:lpstr>Office Theme</vt:lpstr>
      <vt:lpstr>Understanding The Times</vt:lpstr>
      <vt:lpstr>1 Chronicles 12:32</vt:lpstr>
      <vt:lpstr>Daniel 9:1-2</vt:lpstr>
      <vt:lpstr>PowerPoint Presentation</vt:lpstr>
      <vt:lpstr>Matthew 16:1-3</vt:lpstr>
      <vt:lpstr>Luke 12:56</vt:lpstr>
      <vt:lpstr>The Coming of Christ:</vt:lpstr>
      <vt:lpstr>Matthew 24:37-39</vt:lpstr>
      <vt:lpstr>Genesis 6:5</vt:lpstr>
      <vt:lpstr>Luke 17:28-30 </vt:lpstr>
      <vt:lpstr>Current Issues:</vt:lpstr>
      <vt:lpstr>PowerPoint Presentation</vt:lpstr>
      <vt:lpstr>1 Thessalonians 5:1-11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Adrian Liew</cp:lastModifiedBy>
  <cp:revision>68</cp:revision>
  <dcterms:created xsi:type="dcterms:W3CDTF">2014-04-01T16:35:38Z</dcterms:created>
  <dcterms:modified xsi:type="dcterms:W3CDTF">2018-09-22T15:41:21Z</dcterms:modified>
</cp:coreProperties>
</file>